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" y="30476"/>
            <a:ext cx="18295238" cy="10285714"/>
            <a:chOff x="-20000" y="30476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" y="30476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8660" y="2772803"/>
            <a:ext cx="8217789" cy="47420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2415" y="2834654"/>
            <a:ext cx="6732148" cy="47324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0478" y="7365363"/>
            <a:ext cx="5819366" cy="8101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0478" y="2022449"/>
            <a:ext cx="5895128" cy="7530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3825353" cy="10857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30366" y="2368945"/>
            <a:ext cx="4362011" cy="6769205"/>
            <a:chOff x="8730366" y="2368945"/>
            <a:chExt cx="4362011" cy="67692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0366" y="2368945"/>
              <a:ext cx="4362011" cy="67692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07753" y="2582608"/>
            <a:ext cx="3946682" cy="5374467"/>
            <a:chOff x="2407753" y="2582608"/>
            <a:chExt cx="3946682" cy="53744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7753" y="2582608"/>
              <a:ext cx="3946682" cy="53744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02962" y="4467994"/>
            <a:ext cx="980302" cy="1285553"/>
            <a:chOff x="5002962" y="4467994"/>
            <a:chExt cx="980302" cy="12855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2962" y="4467994"/>
              <a:ext cx="980302" cy="12855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38095" y="4138317"/>
            <a:ext cx="834981" cy="1273654"/>
            <a:chOff x="11238095" y="4138317"/>
            <a:chExt cx="834981" cy="1273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8095" y="4138317"/>
              <a:ext cx="834981" cy="1273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3576430" cy="10897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8609" y="2427799"/>
            <a:ext cx="5043228" cy="3452783"/>
            <a:chOff x="2128609" y="2427799"/>
            <a:chExt cx="5043228" cy="34527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8609" y="2427799"/>
              <a:ext cx="5043228" cy="34527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8609" y="6132589"/>
            <a:ext cx="9532495" cy="2735283"/>
            <a:chOff x="2128609" y="6132589"/>
            <a:chExt cx="9532495" cy="27352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8609" y="6132589"/>
              <a:ext cx="9532495" cy="2735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5758" y="1902339"/>
            <a:ext cx="2436223" cy="3724527"/>
            <a:chOff x="9495758" y="1902339"/>
            <a:chExt cx="2436223" cy="37245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495758" y="1902339"/>
              <a:ext cx="2436223" cy="37245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9144" y="2966306"/>
            <a:ext cx="2662587" cy="1570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228" y="7936936"/>
            <a:ext cx="4829585" cy="1237676"/>
            <a:chOff x="1121228" y="7936936"/>
            <a:chExt cx="4829585" cy="1237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1228" y="7936936"/>
              <a:ext cx="4829585" cy="1237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5907" y="997259"/>
            <a:ext cx="3825353" cy="10891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4218" y="1759073"/>
            <a:ext cx="2825024" cy="117491"/>
            <a:chOff x="2094218" y="1759073"/>
            <a:chExt cx="2825024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4218" y="1759073"/>
              <a:ext cx="2825024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446" y="2348778"/>
            <a:ext cx="7781958" cy="5588158"/>
            <a:chOff x="1097446" y="2348778"/>
            <a:chExt cx="7781958" cy="55881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446" y="2348778"/>
              <a:ext cx="7781958" cy="55881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715" y="8182151"/>
            <a:ext cx="3891387" cy="9979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1019" y="6744102"/>
            <a:ext cx="1225001" cy="1192835"/>
            <a:chOff x="2311019" y="6744102"/>
            <a:chExt cx="1225001" cy="11928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1019" y="6744102"/>
              <a:ext cx="1225001" cy="1192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04952" y="5161966"/>
            <a:ext cx="4152381" cy="123429"/>
            <a:chOff x="7004952" y="5161966"/>
            <a:chExt cx="4152381" cy="123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004952" y="5161966"/>
              <a:ext cx="4152381" cy="123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25780" y="957577"/>
            <a:ext cx="3631277" cy="10891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53968" y="1765453"/>
            <a:ext cx="2825397" cy="117491"/>
            <a:chOff x="10253968" y="1765453"/>
            <a:chExt cx="2825397" cy="1174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53968" y="1765453"/>
              <a:ext cx="2825397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3055" y="3621883"/>
            <a:ext cx="9443366" cy="1173276"/>
            <a:chOff x="9533055" y="3621883"/>
            <a:chExt cx="9443366" cy="11732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3055" y="3621883"/>
              <a:ext cx="9443366" cy="11732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5712" y="1388099"/>
            <a:ext cx="10166675" cy="20688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8468" y="1034487"/>
            <a:ext cx="2332699" cy="6907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915" y="4866476"/>
            <a:ext cx="3005342" cy="11599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915" y="5841953"/>
            <a:ext cx="2993313" cy="10765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878" y="1044878"/>
            <a:ext cx="3582715" cy="10891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478" y="2554925"/>
            <a:ext cx="5534299" cy="7142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478" y="3339401"/>
            <a:ext cx="7325556" cy="7142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5651" y="2569694"/>
            <a:ext cx="6953061" cy="1506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5590" y="4904244"/>
            <a:ext cx="13810254" cy="3941246"/>
            <a:chOff x="1445590" y="4904244"/>
            <a:chExt cx="13810254" cy="39412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5590" y="4904244"/>
              <a:ext cx="13810254" cy="3941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3570715" cy="1165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7980" y="393550"/>
            <a:ext cx="11227373" cy="9585804"/>
            <a:chOff x="6547980" y="393550"/>
            <a:chExt cx="11227373" cy="95858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980" y="393550"/>
              <a:ext cx="11227373" cy="95858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715" y="4126449"/>
            <a:ext cx="4551730" cy="1049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39" y="1700846"/>
            <a:ext cx="9917104" cy="20557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8468" y="1034487"/>
            <a:ext cx="2338032" cy="6907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915" y="5364210"/>
            <a:ext cx="5303342" cy="10805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915" y="4178267"/>
            <a:ext cx="6022047" cy="10805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9915" y="6544476"/>
            <a:ext cx="5836085" cy="10736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5462991" cy="10891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5131067" cy="117491"/>
            <a:chOff x="1445591" y="1817814"/>
            <a:chExt cx="5131067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5131067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861" y="2397960"/>
            <a:ext cx="17083906" cy="5489179"/>
            <a:chOff x="601861" y="2397960"/>
            <a:chExt cx="17083906" cy="54891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861" y="2397960"/>
              <a:ext cx="17083906" cy="54891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163" y="8448410"/>
            <a:ext cx="9769168" cy="1049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4683020" cy="1168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3651" y="489367"/>
            <a:ext cx="1907426" cy="9345475"/>
            <a:chOff x="7793651" y="489367"/>
            <a:chExt cx="1907426" cy="93454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651" y="489367"/>
              <a:ext cx="1907426" cy="93454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1924" y="922542"/>
            <a:ext cx="1822971" cy="8912301"/>
            <a:chOff x="9711924" y="922542"/>
            <a:chExt cx="1822971" cy="89123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1924" y="922542"/>
              <a:ext cx="1822971" cy="8912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6950" y="2440532"/>
            <a:ext cx="1833818" cy="7378437"/>
            <a:chOff x="9716950" y="2440532"/>
            <a:chExt cx="1833818" cy="73784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950" y="2440532"/>
              <a:ext cx="1833818" cy="737843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4482" y="4424336"/>
            <a:ext cx="5902387" cy="14863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5663925" cy="1083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5646881" cy="117491"/>
            <a:chOff x="1445591" y="1817814"/>
            <a:chExt cx="5646881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5646881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6032" y="517539"/>
            <a:ext cx="2069353" cy="9434842"/>
            <a:chOff x="7746032" y="517539"/>
            <a:chExt cx="2069353" cy="94348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6032" y="517539"/>
              <a:ext cx="2069353" cy="9434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15385" y="928341"/>
            <a:ext cx="2232936" cy="8992294"/>
            <a:chOff x="9815385" y="928341"/>
            <a:chExt cx="2232936" cy="89922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5385" y="928341"/>
              <a:ext cx="2232936" cy="89922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877" y="4093772"/>
            <a:ext cx="5930549" cy="1490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507937"/>
            <a:chOff x="-4762" y="0"/>
            <a:chExt cx="18295238" cy="10507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5079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0745" y="1876936"/>
            <a:ext cx="3900553" cy="1151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2196" y="2895631"/>
            <a:ext cx="5093953" cy="5712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2513" y="2160339"/>
            <a:ext cx="1222493" cy="13945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2008" y="3317877"/>
            <a:ext cx="2022415" cy="6968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85652" y="2186682"/>
            <a:ext cx="1289463" cy="13353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5932" y="3334321"/>
            <a:ext cx="3146777" cy="6754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07060" y="2160339"/>
            <a:ext cx="1319246" cy="1387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81078" y="3319808"/>
            <a:ext cx="3447515" cy="6668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7540" y="4156578"/>
            <a:ext cx="1907306" cy="4293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43878" y="5821699"/>
            <a:ext cx="1197707" cy="12456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3689" y="6847972"/>
            <a:ext cx="3072818" cy="6871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83135" y="5810333"/>
            <a:ext cx="1318484" cy="13945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40909" y="6867083"/>
            <a:ext cx="3186636" cy="7211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07060" y="5810333"/>
            <a:ext cx="1323055" cy="13877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62184" y="6843003"/>
            <a:ext cx="953139" cy="7501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7418" y="2086089"/>
            <a:ext cx="3038669" cy="117491"/>
            <a:chOff x="10697418" y="2086089"/>
            <a:chExt cx="3038669" cy="1174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97418" y="2086089"/>
              <a:ext cx="3038669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6796" y="2086089"/>
            <a:ext cx="2567419" cy="117491"/>
            <a:chOff x="7446796" y="2086089"/>
            <a:chExt cx="2567419" cy="1174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46796" y="2086089"/>
              <a:ext cx="2567419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97418" y="5728153"/>
            <a:ext cx="3038669" cy="114436"/>
            <a:chOff x="10697418" y="5728153"/>
            <a:chExt cx="3038669" cy="114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97418" y="5728153"/>
              <a:ext cx="3038669" cy="1144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6796" y="5728153"/>
            <a:ext cx="2567419" cy="117491"/>
            <a:chOff x="7446796" y="5728153"/>
            <a:chExt cx="2567419" cy="1174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46796" y="5728153"/>
              <a:ext cx="2567419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21343" y="5728153"/>
            <a:ext cx="2308893" cy="117491"/>
            <a:chOff x="14421343" y="5728153"/>
            <a:chExt cx="2308893" cy="1174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36" y="1637350"/>
            <a:ext cx="8891561" cy="21958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8468" y="1034487"/>
            <a:ext cx="2332318" cy="6907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915" y="5364210"/>
            <a:ext cx="6559609" cy="10805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915" y="4178267"/>
            <a:ext cx="4212104" cy="11559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9915" y="6544476"/>
            <a:ext cx="4957151" cy="11853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3743" y="650948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4152068" cy="1165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41574" y="1955929"/>
            <a:ext cx="4180852" cy="117491"/>
            <a:chOff x="10141574" y="1955929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1574" y="1955929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4" y="2411816"/>
            <a:ext cx="6659791" cy="5845812"/>
            <a:chOff x="1113524" y="2411816"/>
            <a:chExt cx="6659791" cy="5845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524" y="2411816"/>
              <a:ext cx="6659791" cy="5845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10028" y="6321520"/>
            <a:ext cx="6249405" cy="123429"/>
            <a:chOff x="5810028" y="6321520"/>
            <a:chExt cx="6249405" cy="123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810028" y="6321520"/>
              <a:ext cx="6249405" cy="123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5862" y="1092497"/>
            <a:ext cx="4598496" cy="10822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8448" y="1920671"/>
            <a:ext cx="4180852" cy="117491"/>
            <a:chOff x="1548448" y="1920671"/>
            <a:chExt cx="4180852" cy="117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448" y="1920671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35053" y="2411816"/>
            <a:ext cx="5978022" cy="5845812"/>
            <a:chOff x="9735053" y="2411816"/>
            <a:chExt cx="5978022" cy="58458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5053" y="2411816"/>
              <a:ext cx="5978022" cy="58458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36668" y="8453820"/>
            <a:ext cx="2653377" cy="5265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56858" y="8469696"/>
            <a:ext cx="4544491" cy="5285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3019" y="2133772"/>
            <a:ext cx="9092695" cy="6018170"/>
            <a:chOff x="9193019" y="2133772"/>
            <a:chExt cx="9092695" cy="60181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3019" y="2133772"/>
              <a:ext cx="9092695" cy="60181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4170" y="1964751"/>
            <a:ext cx="1914791" cy="23256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5907" y="997259"/>
            <a:ext cx="4712744" cy="10891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3812" y="997259"/>
            <a:ext cx="4712477" cy="1087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3496" y="1817814"/>
            <a:ext cx="4180852" cy="117491"/>
            <a:chOff x="10903496" y="1817814"/>
            <a:chExt cx="4180852" cy="117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3496" y="1817814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22032" y="5493841"/>
            <a:ext cx="4152381" cy="123429"/>
            <a:chOff x="6922032" y="5493841"/>
            <a:chExt cx="4152381" cy="123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922032" y="5493841"/>
              <a:ext cx="4152381" cy="123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8571" y="2133772"/>
            <a:ext cx="8412698" cy="6018170"/>
            <a:chOff x="428571" y="2133772"/>
            <a:chExt cx="8412698" cy="60181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571" y="2133772"/>
              <a:ext cx="8412698" cy="60181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2258" y="8448410"/>
            <a:ext cx="4368606" cy="11127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8096" y="8448410"/>
            <a:ext cx="4352130" cy="10492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3452" y="700003"/>
            <a:ext cx="11173214" cy="9228320"/>
            <a:chOff x="2693452" y="700003"/>
            <a:chExt cx="11173214" cy="92283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3452" y="700003"/>
              <a:ext cx="11173214" cy="9228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5573706" cy="1083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3528" y="1759073"/>
            <a:ext cx="4180852" cy="117491"/>
            <a:chOff x="1953528" y="1759073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3528" y="1759073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0486" y="2968069"/>
            <a:ext cx="5047369" cy="4349576"/>
            <a:chOff x="1730486" y="2968069"/>
            <a:chExt cx="5047369" cy="43495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486" y="2968069"/>
              <a:ext cx="5047369" cy="43495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0328" y="8050394"/>
            <a:ext cx="4018901" cy="5197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83937" y="5161966"/>
            <a:ext cx="4152381" cy="123429"/>
            <a:chOff x="6683937" y="5161966"/>
            <a:chExt cx="4152381" cy="12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683937" y="5161966"/>
              <a:ext cx="4152381" cy="123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36361" y="2059989"/>
            <a:ext cx="1914791" cy="2325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57145" y="997259"/>
            <a:ext cx="5344534" cy="10857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44766" y="1759073"/>
            <a:ext cx="4180852" cy="117491"/>
            <a:chOff x="9744766" y="1759073"/>
            <a:chExt cx="4180852" cy="117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44766" y="1759073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74510" y="3187712"/>
            <a:ext cx="7283451" cy="3910290"/>
            <a:chOff x="9074510" y="3187712"/>
            <a:chExt cx="7283451" cy="39102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4510" y="3187712"/>
              <a:ext cx="7283451" cy="3910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879" y="859144"/>
            <a:ext cx="3089201" cy="1038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08080" y="1817814"/>
            <a:ext cx="2043824" cy="117491"/>
            <a:chOff x="2608080" y="1817814"/>
            <a:chExt cx="2043824" cy="1174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080" y="1817814"/>
              <a:ext cx="2043824" cy="1174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687" y="4119574"/>
            <a:ext cx="8116825" cy="1623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55035" y="1579719"/>
            <a:ext cx="6317714" cy="7461733"/>
            <a:chOff x="9955035" y="1579719"/>
            <a:chExt cx="6317714" cy="74617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5035" y="1579719"/>
              <a:ext cx="6317714" cy="7461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3728191" cy="1190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3527" y="4388275"/>
            <a:ext cx="7919987" cy="2118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4991" y="3147490"/>
            <a:ext cx="6602151" cy="5693780"/>
            <a:chOff x="1254991" y="3147490"/>
            <a:chExt cx="6602151" cy="56937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991" y="3147490"/>
              <a:ext cx="6602151" cy="5693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7" y="997259"/>
            <a:ext cx="3728191" cy="1190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9811" y="3147490"/>
            <a:ext cx="7946474" cy="6141130"/>
            <a:chOff x="8399811" y="3147490"/>
            <a:chExt cx="7946474" cy="61411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9811" y="3147490"/>
              <a:ext cx="7946474" cy="614113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74645" y="2156934"/>
            <a:ext cx="4014283" cy="803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8538" y="1591176"/>
            <a:ext cx="2002279" cy="4658157"/>
            <a:chOff x="3768538" y="1591176"/>
            <a:chExt cx="2002279" cy="4658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3768538" y="1591176"/>
              <a:ext cx="2002279" cy="46581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0111" y="2480310"/>
            <a:ext cx="4391225" cy="19290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77614" y="5142857"/>
            <a:ext cx="5784127" cy="2116083"/>
            <a:chOff x="1877614" y="5142857"/>
            <a:chExt cx="5784127" cy="21160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7614" y="5142857"/>
              <a:ext cx="5784127" cy="21160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6479" y="7629734"/>
            <a:ext cx="7879082" cy="5230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76385" y="1414779"/>
            <a:ext cx="7066277" cy="6932805"/>
            <a:chOff x="9276385" y="1414779"/>
            <a:chExt cx="7066277" cy="6932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6385" y="1414779"/>
              <a:ext cx="7066277" cy="6932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098" y="2420746"/>
            <a:ext cx="4303512" cy="14288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8734" y="4540581"/>
            <a:ext cx="6951491" cy="1711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42892" y="4586294"/>
            <a:ext cx="6194286" cy="6194286"/>
            <a:chOff x="12842892" y="4586294"/>
            <a:chExt cx="6194286" cy="619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2892" y="4586294"/>
              <a:ext cx="6194286" cy="619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53"/>
            <a:ext cx="13777051" cy="47420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5715" y="1328414"/>
            <a:ext cx="5742304" cy="2141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8471" y="1034488"/>
            <a:ext cx="2284337" cy="701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2975" y="2122748"/>
            <a:ext cx="1753686" cy="23247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1676" y="2629992"/>
            <a:ext cx="6194286" cy="6194286"/>
            <a:chOff x="10981676" y="2629992"/>
            <a:chExt cx="6194286" cy="619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81676" y="2629992"/>
              <a:ext cx="6194286" cy="619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23173" y="1868393"/>
            <a:ext cx="2626517" cy="2508086"/>
            <a:chOff x="10723173" y="1868393"/>
            <a:chExt cx="2626517" cy="25080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3173" y="1868393"/>
              <a:ext cx="2626517" cy="25080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43191" y="1869260"/>
            <a:ext cx="1434877" cy="23230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68417" y="3137674"/>
            <a:ext cx="1829173" cy="246857"/>
            <a:chOff x="11268417" y="3137674"/>
            <a:chExt cx="1829173" cy="246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8417" y="3137674"/>
              <a:ext cx="1829173" cy="246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8946" y="3849195"/>
            <a:ext cx="7543911" cy="4857008"/>
            <a:chOff x="1598946" y="3849195"/>
            <a:chExt cx="7543911" cy="4857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8946" y="3849195"/>
              <a:ext cx="7543911" cy="4857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2588" y="1751640"/>
            <a:ext cx="9156332" cy="19496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8468" y="1034487"/>
            <a:ext cx="2332328" cy="701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915" y="4866476"/>
            <a:ext cx="3375656" cy="10765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915" y="6810203"/>
            <a:ext cx="3000190" cy="10834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5788" y="7768251"/>
            <a:ext cx="5568294" cy="10765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9915" y="5841953"/>
            <a:ext cx="3524009" cy="1080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7527" y="2176049"/>
            <a:ext cx="12758754" cy="7006561"/>
            <a:chOff x="1917527" y="2176049"/>
            <a:chExt cx="12758754" cy="7006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7527" y="2176049"/>
              <a:ext cx="12758754" cy="7006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9554" y="5388814"/>
            <a:ext cx="2797966" cy="24421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153" y="938509"/>
            <a:ext cx="3832782" cy="1085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6182" y="1817814"/>
            <a:ext cx="3548580" cy="117491"/>
            <a:chOff x="1356182" y="1817814"/>
            <a:chExt cx="3548580" cy="117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182" y="1817814"/>
              <a:ext cx="3548580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5986" y="2063854"/>
            <a:ext cx="14355307" cy="7500087"/>
            <a:chOff x="1815986" y="2063854"/>
            <a:chExt cx="14355307" cy="75000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5986" y="2063854"/>
              <a:ext cx="14355307" cy="75000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155" y="938507"/>
            <a:ext cx="5161172" cy="1085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03683" y="5505931"/>
            <a:ext cx="4239651" cy="117491"/>
            <a:chOff x="3403683" y="5505931"/>
            <a:chExt cx="4239651" cy="117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3683" y="5505931"/>
              <a:ext cx="4239651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72005" y="5913453"/>
            <a:ext cx="4339582" cy="117491"/>
            <a:chOff x="3272005" y="5913453"/>
            <a:chExt cx="4339582" cy="1174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2005" y="5913453"/>
              <a:ext cx="4339582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03751" y="7686175"/>
            <a:ext cx="4518879" cy="117491"/>
            <a:chOff x="3303751" y="7686175"/>
            <a:chExt cx="4518879" cy="1174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3751" y="7686175"/>
              <a:ext cx="4518879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4844" y="1817812"/>
            <a:ext cx="4180852" cy="117491"/>
            <a:chOff x="1614844" y="1817812"/>
            <a:chExt cx="4180852" cy="1174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844" y="1817812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16685" y="2551170"/>
            <a:ext cx="2821548" cy="6564128"/>
            <a:chOff x="10116685" y="2551170"/>
            <a:chExt cx="2821548" cy="65641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116685" y="2551170"/>
              <a:ext cx="2821548" cy="65641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60308" y="5184128"/>
            <a:ext cx="5533387" cy="1349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0557" y="954380"/>
            <a:ext cx="4608582" cy="10891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0093" y="1833685"/>
            <a:ext cx="4180852" cy="117491"/>
            <a:chOff x="1830093" y="1833685"/>
            <a:chExt cx="4180852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093" y="1833685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5274" y="2251901"/>
            <a:ext cx="10855996" cy="7180483"/>
            <a:chOff x="2985274" y="2251901"/>
            <a:chExt cx="10855996" cy="71804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5274" y="2251901"/>
              <a:ext cx="10855996" cy="71804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4745" y="3300581"/>
            <a:ext cx="2733517" cy="6439215"/>
            <a:chOff x="8524745" y="3300581"/>
            <a:chExt cx="2733517" cy="64392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524745" y="3300581"/>
              <a:ext cx="2733517" cy="64392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4107" y="5804412"/>
            <a:ext cx="5721845" cy="1348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123" y="2059989"/>
            <a:ext cx="2021636" cy="21845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04" y="997255"/>
            <a:ext cx="4278730" cy="1025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3649" y="2195305"/>
            <a:ext cx="12355570" cy="7592153"/>
            <a:chOff x="2263649" y="2195305"/>
            <a:chExt cx="12355570" cy="75921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3649" y="2195305"/>
              <a:ext cx="12355570" cy="75921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2918" y="1961916"/>
            <a:ext cx="2940714" cy="5692815"/>
            <a:chOff x="10222918" y="1961916"/>
            <a:chExt cx="2940714" cy="56928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222918" y="1961916"/>
              <a:ext cx="2940714" cy="56928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9400" y="4159236"/>
            <a:ext cx="5187412" cy="1316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3666" y="2643218"/>
            <a:ext cx="14678383" cy="6251336"/>
            <a:chOff x="1803666" y="2643218"/>
            <a:chExt cx="14678383" cy="62513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3666" y="2643218"/>
              <a:ext cx="14678383" cy="62513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5123" y="2059989"/>
            <a:ext cx="1914791" cy="23256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5907" y="997259"/>
            <a:ext cx="4522744" cy="1085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5591" y="1817814"/>
            <a:ext cx="4180852" cy="117491"/>
            <a:chOff x="1445591" y="1817814"/>
            <a:chExt cx="4180852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591" y="1817814"/>
              <a:ext cx="4180852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495" y="3052860"/>
            <a:ext cx="1675233" cy="4688698"/>
            <a:chOff x="11135495" y="3052860"/>
            <a:chExt cx="1675233" cy="46886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135495" y="3052860"/>
              <a:ext cx="1675233" cy="46886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2587" y="5105127"/>
            <a:ext cx="4244321" cy="4672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2022-06-27T04:05:16Z</dcterms:created>
  <dcterms:modified xsi:type="dcterms:W3CDTF">2022-06-27T04:05:16Z</dcterms:modified>
</cp:coreProperties>
</file>